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2" r:id="rId5"/>
    <p:sldId id="263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558" y="-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0400-F66F-47FF-AA86-966BD5DB2050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B6EA-F9CA-4A05-B614-ED223881A5C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0400-F66F-47FF-AA86-966BD5DB2050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B6EA-F9CA-4A05-B614-ED223881A5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0400-F66F-47FF-AA86-966BD5DB2050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B6EA-F9CA-4A05-B614-ED223881A5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0400-F66F-47FF-AA86-966BD5DB2050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B6EA-F9CA-4A05-B614-ED223881A5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0400-F66F-47FF-AA86-966BD5DB2050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B6EA-F9CA-4A05-B614-ED223881A5C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0400-F66F-47FF-AA86-966BD5DB2050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B6EA-F9CA-4A05-B614-ED223881A5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0400-F66F-47FF-AA86-966BD5DB2050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B6EA-F9CA-4A05-B614-ED223881A5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0400-F66F-47FF-AA86-966BD5DB2050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73B6EA-F9CA-4A05-B614-ED223881A5C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0400-F66F-47FF-AA86-966BD5DB2050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B6EA-F9CA-4A05-B614-ED223881A5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0400-F66F-47FF-AA86-966BD5DB2050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FA73B6EA-F9CA-4A05-B614-ED223881A5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ABE0400-F66F-47FF-AA86-966BD5DB2050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B6EA-F9CA-4A05-B614-ED223881A5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ABE0400-F66F-47FF-AA86-966BD5DB2050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A73B6EA-F9CA-4A05-B614-ED223881A5C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762000"/>
            <a:ext cx="85344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0" dirty="0" smtClean="0"/>
              <a:t>Point </a:t>
            </a:r>
          </a:p>
          <a:p>
            <a:pPr algn="ctr"/>
            <a:r>
              <a:rPr lang="en-US" sz="12000" dirty="0" smtClean="0"/>
              <a:t>Of</a:t>
            </a:r>
          </a:p>
          <a:p>
            <a:pPr algn="ctr"/>
            <a:r>
              <a:rPr lang="en-US" sz="12000" dirty="0" smtClean="0"/>
              <a:t> View</a:t>
            </a:r>
            <a:endParaRPr lang="en-US" sz="1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 descr="data:image/jpeg;base64,/9j/4AAQSkZJRgABAQAAAQABAAD/2wCEAAkGBhMSEBQUExQVFRUWFxcVFxUUFxUXFRQVFxYVFBcVFhYXHCYeFxojGRQUHy8gIycpLCwsFR4xNTAqNSYsLCkBCQoKDgwOGg8PGi4kHyUvLCosLCwsLCwsLCwsLCksLCwsLCksLCwsKSwsLCwpLCksLCwsLCwsLCwsLCwsLCwsLP/AABEIALcBEwMBIgACEQEDEQH/xAAcAAABBQEBAQAAAAAAAAAAAAAFAAIDBAYHAQj/xABAEAACAAQEAwUECAQGAgMAAAABAgADBBEFEiExBkFREyJhcbEHMoGRFCNCcqGywdEkMzRSFWKSouHwY8JDU4L/xAAbAQACAwEBAQAAAAAAAAAAAAADBAECBQAGB//EADcRAAIBAwIDBQYEBQUAAAAAAAECAAMEERIhBTFREyIyQYEUM2FxobFCkdHwBiNywfEVJDRDRP/aAAwDAQACEQMRAD8AEQI4r/pW+8n5hBeB3EEnNII/zIfk0dOgmRRSRJBM7I1gTdGbUrcjTxuIDSpMvtL/AEgKb2F0bW7EA2+yLZTqeZ6QTraUdmNTfz0gVOw1W2Pe2gaQry9NkU7uM1SNCQ2WW3iAVOott15mLeH00gJrNOu4yHQWY38fsfM9IL4Dw/JUW0bKt3bqekQVuHS3By2U3jqmwBnJzgOpo5MvUVAJOUkBCRYnUA33A5HpFqR2BBy1F9dB2T3tfmdvOIXwoWdSdVF7wNwuocNlQXHSCIoZd5UsVMK43JMlUyTCwa5PdZbbW0OvX5RJw9VFg1ztAzF6aeLNMBy8ugixwfL7SpWWfdbfyhpCMAQTZJhWbWsq2Biu5zSXJOsdExLhSnaVZFy5d7bwBpMUpVBkGX3Tdcx6wFE7N8kwxbUuBMJJxY9ksoGwzamLlDPtPAB3EMq8EWXNPNQ17eG8OxSce6UAAHzgTnvyyr3YziaovMC32ED6SX3DqQPDnEmJTQ4Uka+sU2nkd0aAwRzkbQa7HeX5dTlUKuxI157x0/CuIqSmExaoteZkKhdiFz5r/EiOVzltk63HrBrjFgJsq4uMrfmiKWWYBZz/ABmq4v4qpauWElq3dOjMfwAjNYUyLMXVSCbEGAUp5ZOzL5GHTUTN75HmIaNGuPKDBWdYmVEpVAlzpMrTvAC5bw0iB+DhiEsrIKZxu73vf4RzKVLf7M1T56QZwbiivpCTJYa7+61/nAOzdRggy2rM3mD+xyfTS+0tLmThqpLG1/DTSMziHszxOdNZ5iy829zNHyEezva1iZFnJA/yqBAR+L2LXZplzuSzRQKBzkliYZwnhWopu0+kSyCRZCrA3PwiCdi9VIADOykaEaG0T4Hx5KXMJ4MxTa1ybgDlDMf4rpKh+5IEpbWupuzHqYPrVRgSgBJjqXi6c7BGdWBHQRa/xWcAWyqwXcrfTzjMSTLJurHTwjZYViFLLl5jMcl9GVNviOUAcqxBlhkTyZjYSSsxhvuBuIzONcTy55SXqEzDOeYF9bR0/D+FqWrklmSYsvrmW5+G4ivjns/oZdM3uy7+7MYKSPlE1EXUNAnKdtzMfxhQyZci6MWUqMn/ADAfgvGSjmW7AJa4vyMaOqwqW1OJLTWZALrNVLk/8RjK/hebLOZQ5l8nZGUH47RDU1BA6y2okZM6LWMHlFlIIBGxHXpAuAHDiOpytcbkXvqLQfjmQJsDK5zFChQorOiihjgHYNc229YvwG4t/pH+8n5o6dM21WLRYokVg5uNBpA1aEGVmvFJZhU2vHIB5Qjk7ZmtoC6ShkNyx11iGpBUENe+8VeHL6sSegEGu1Z8xEsuE94gXtoW1t4Kx8lPSAHbYwqnpA8+beUoB1Jsb/rFjDcNenmagMGF7jlHtfTsXaWUyuDqD9k76284J02GVAQAlVBFw0xrEr1CgE20OvhF2q4WclIu2wgrH68sMpgjw5gc2jmSZ9QjS1mGy5h1GYA/2kjWxsbQZwDh+Ws5J82ZIdEuVU3a80LdQykC4BsfhGxxyulPIKTGRlmqRMLbBhdlZNe6Qxvf8YotwEwBLPbtqIbYwJj/ABZKlAqGzFhy8Y55NrNQWFhmuTByu4Jp/osia1W/bzRn1QCUiqcpW18xN/tXtptA2dh8okK7zJgH9oCD8bn0gla4Qnc8p1K1rEZA5/EStXYqpJy97oYlw7DHmyjMtdF3H6QbkYdhUiQsxmmGda6o8xCFYH/61UMbcr84f/i0tad2kd4TSbqRlKtfUjkQd/nFkdHOcH5wbKybZ35TC1L3OxGul4rtTkEMdou4nUFvfABEUqlGCKeRghIxBY3hbtA6Du9NfjF7jX+ZK+635oz0jEXyCXyuPWNDxr/Ml/db80WtlxUEiq2RM6DB56TtZCui5iNCOcAYIYRiLSWzAm3TrHosRJwcZErzJAB1up6ERfwNFM9BdiL/AAjRyq+VOtmld7qRF+UktdQoHkIkxVrjbGN5T4op8qB10IjPUEifPmLKQKzsbKptqbE77co1uIU6zkyu2VQb3iDDaylo6iU0tc8wOtjfTfrA2wtMkjOAZ1vUYkJ5kyPiXgf6FIMydYlmyShly59RdjrtlDH/AE9Yx+WWfskeRjf+1LiudUdnKdJYSwcEAkhhe9ifd0IvbeOfgQvYU0uaAquBvNG7VqFQ0+REmWUlrZmEOSj/ALZtvMGIhEgENNw+ifKK9u4lpZtSoss426ByB8odMq6sizEuByLXHyvFdREqmAnhlPyJke1sPKF6Djusp5YRZdgNL5b6dIlf2nT2ltLm95GHusBp5QJSew2JhlVNJQ3106QF+HuoyH5SwuwdiIZpeKfpMyWlgAqkAAdB1gpGK4Xb+JX7r+kbWMmrnV3jHFxjaKFChQOWigdxBRNNkMi7kqdegNzBGK9e1pZ+A/GKOSFJHOWUZIEx1JRubygATEGI8NTJSZyQRzA3EalbK6sAFtuYc8xZudN9DCFW5ekwx6xvsww3gnAMOzSlbMAByjT4VxO9HKeWiy2L3szKrFb7jXkdfK56mBeGYb/BF107NiCPjDkOSWs3IWUHvEC8NMMmVp4AzIZnEKZy31YZiSxyjOSTcknre+sQ12OvOmXZy7EAX6KosFHgALWi1i0uTNlF0UKd/G8C8Mlgg7XOnjFjbKq6skxhL1i4BAkGKTZlsy3supIvZc3dBPIdPjEk3h7EDK7R5M3ssmbM1guS176npYxsuHsMadSJLmSwkgzWmPMDETp9gUCShuAASpc6AFgLmPeIOMpQD0ykMwR0JUXWX3cqoGvra/iBbnFGbTgLuZ1YdpWOeuJmHr5ry5Us5W7IEKedmbMcx56nSK85C2+kQyKhg1ypI5abxLPqSRbIwv4QZKIGGPOAuK2olE8MCVErK+vOC2F1aEdk5su48DFCqU2GYWMU5ad6GCMqYqvdl3GJKq5XlyMVRSMygZhlG0TT5hcAWvl5w1aNyOg8YooGjfmJZjvtK/0cAix1uPWNFxr/ADJX3W/NA+RLUac7j1ghxp/Mlfdb80WtzmoJSquBM7FyiXvLfzioo1i3T+9Hp1WI1PCYdSui5JqiR4deUZ/txfSJUmXK5icgIzADNp924v5XEEYbZiS0ctgyTGMULnKp7o6czDuHMKm1M9FlozWZSxUEhFv7zNso8SbRo5PDNDNILO8kNpnlq4RTa+ZpU258LBo6HgzUdHIVpRUISFFjlcmxN5pJ7zGxN9uQjDu+K01plVBzy32x8ZtW1kwcfn85zn2iEAyU0JGfVbEECw0YbjxjHKI73iL4XUoBPkyyCb3W4dT1DIRvGGq+CKOfNK0s1qewJtPPaIbHkwAK/jAeEcSt6NFbdjuM7+XPMe4hZ3FzVasqnGBz28vrMCoiRRFnEsJmU8zJMFjuCNVYdVPMRAsepVlcalORPN1FZGKsMESamlgsAecFnwzTb/ukC6Wr7J1mZQ2U3ynnHRF4rDIEMlGawYgWGVOZHl+kJ3FUowAk0qQcEmc/nScrWiKpHcPlBLF5IE0lQQjd5bxQqR3D5QYkNTJHSKkFXwZT4W/qV+6/pG2jE8Lf1K/df0jbR5Wt4puryihQoUBlooo409pDaXOgA8SdDF6KGOE9g1vD1ircjLLzgLAsWCz8lQLi1reMHJrZZidmAFJsetozcvD80xGFyL6t4xpjOVSt4ybw7jSPIzWtEDKdUuYjxKkmlaQssXc7xHg/Ev8ADmQUAt1gLVV8tpvd7xHLpE9GwJLkWA5xYFxbY3ziWyntGRieVtGZk9FGibtbn4RuuGuHJLU7zCqqqtodAzMBc8jtcfOMdJrlZyMwBjUYRVqUWUz2W51GxJ111084WpVnBCsTgDl1hqtNQC6c88+kI1dRlkzJh1ITQL9lfdAA5AXEcan0RTMV6E+UdV4trElSwqnvMpW3PKbXJ+Uc/nyidBub6fMw7bt5nzk0qCtSZjz8jA9PicxQBfaHzcZc/a0i5w7KXvFx5Xijishe0OUaeG0bivqJpaR8550qVGvMozKks3eNxBCXR3QNewO0O4e4easn9mpyqBdm6D943EzhymkychOcjmTGdWrqh0A7ximhbczDBZiCxItCmzCxteC1ZhzTLKiMVvuBoBEOOcPNKKsl2U/MGIFVQQp5mc9M8xBZld4G/MesGOM078s9Fb80UZlGFl5nazZgAvxEFOK1BZL9D6wwr9n3hAsudjM/h9I8xsstGmOb5URSzGwuSANdACY9ZClw2jXsVOhUjcEcjBbhHH1oqsTCBkYGW55qrEd5bcwQPMXEdLq/o0ySM1LTTM627cqD2gtYTA6DOD4xof6z2ZGpdpC22sbHecZlbxaaZzG36wcrPZtWpL7SWEqE3Jp3zsPOWQH+QMZgTSNI1qV9ScbROpSYc5oMF4kmU87O95y2IyzCWGuzWa+oh2PcYtPI7i2vew01tbW28AFqdLGLFFVSlmBpkvtF5oWZL/FdYzb6ypXDipTIzjGOUZoXL0xg/nClDiLMe4k0ALclbsFt7xNtlBI1MFKHHGRsxAddujC/6bRnmxqdJnGfItJV7hUUBkyWylcrg5gRob76xPSV4ZL5Aj3N8miMpH9l+6b9LDXaPPVbfsm+I9Z6CzumqHS00OPT0nyAym5lm+u9msrD55TGbVItSpmj+I/UQxUj1/BSWtt/InH0P3nn+OkC5yPMDP1H2j6Splyzd1v0PS8FKWfJy9oZvfAK5TpdTb9oFGUDvDTQqeUPVbYuczIp3OgYk0yYjEZL2AsBckfjEVSO4fKJ6OnVL2ENqU7p8okU9FMgwD1Q9TIg3hb+pX7r+kbaMdw5Jy1S/df0jYx5OqwY5E31GBFChQoFLRRUxVbyiPL1i3FHGpmWSx8R6x06BJE/K2S9l3h2LMpCKG1JtAOsxG5uBtFZal3cHmCI4LLZmjp8F7CoUE5lYbxaxmWRJKy+Z+MWK9jMkK62zKLH/iK0pZpCAIWN7m0KZJOY0AMYgWTL7IfWKc/K8FJMq8nMrtm6chFbHphM8KwK7bjYdYLS8PXIvYTM+nevy8dIZddQXSN4FW0sQTtLfBdEKlpqT8xKhCCu9yWBN/gNI84teTSkyZKt2rL3pjkEoh+yoGxI59DAfEKz6NbsJrBmFnym3/fOM+1SXe5JJY6km5PxO8U9nHaFm2GOQ6w3tT6NGTiEJEqay3UabExHiNMZRHMN1gthitLWYkwFVK3UnmYHTpEye6oLEjqdIqH72ZB3G81vB1GsqlaZcBm8dbQKqsQ792bTWA89Z0gFXNugB0IiEyXcA2NuULdgRVZ2POHUAoMTS4fxispStr38IKyaxZ0ksTofWMdQUIVgWNjroYnqsTVFyg67m214JVtmucKnMbwSv2eS0hxCzTVQakEesFuI6F5jLkUtYG5HK55xlFnkzg3Uj1jr2CoCk2/VP/eGqS42iznJzOWVHD88IXKWUa3vDcFx+dTMDKcgc0OstuoZNj6x0/HJA+izAP7THIFhpKa+E7iCYkbidj4ZxlKpe0kEy5q+/Kv7p5EH7S32PwgBj/Cq1NWzGakh2F5mZGZWfmwybEixPjrzjGYJjD005Zsu1xcEHZlO6nw/YRs09oFJMsZtPNR+ZlMrL/uIMJNb1repqo7j7fnGBVSouKnOXaX2TUtgZuI/CXI/Vm/SCdD7JsOLBhUVE1V7xX6pQ4/tJAuB5QDk8ZUTG150vxdAR/sYkfKC9Bj0gG8uplH/ACs4QkcxZ7QOrXulG4I9JdKVE8jMljlJKaYMyi+1l0CryAA0t4QPbDTmOTaCuIy1eccrq4HNWDaHa9j0iMuRZUBLNoANyTyELBjPVinScawBjqIOGF1EyySZUyY97kS0ZiABzsNNTziU8OYkm9HU6f8AhmH0EdQ4YrjSU/Z2BLd5yNyx8egGg+PWCS8UzVFw1lGpLaKPMnQRoW/EmoLpWeWvbdK9Ut5Th8zEJkvSZLZfvqVv/qAiSTjanS2vhr6R2JeJmnG4mJNW/wDLvKmA/A39IsTOKGkjuy5cjxKy19ACYdXj1QbETObhiGc8wDh2prD9VImBecyYply183aw+AuY0w9mssHLOrEVtrSkzgG1xqxF/lFHFvaRMY6lpiA2a7FAfuqPU/KMxi3Fs6ZfJ9WnIKdT5tv8oHW4zc1dlwBKpw+3Q5OTGNgjUmJGSzpMyqxDpexDLcaHVTblByMlw/c1IJuTle5Op1HMxrYVp+GMHnFChQovIiini8jPJZTzt6xcgbxFVGXTsw3BUfM2iDykrz3mNemCsfAxFPU5wRpfTSPGq8xvzMFsFoBNOYmwU7nn4Q7hHXAG8puD8ISo6MCUM183n8o2eAU+WUHNtt4yeMVpd+4FAsBYeEWpWOnsuzvbS14RWgzOR0jRbCjEBccYws6f3R7ul+sBqKsZdUYjlGqkpIWmaXOQGYblXtqfjBKm9lD/AEITA15rd7LsBziwY7jpBFeRMzFfRKskML5ud+cA9mU9CD+MbiTwhUzj2QFiNydorcVez6okJLb3r6EKpuIpTz5y9THlGYziIntKRToFFzAXEpZltdWI6EQZwHg2dMBcKwCdQQT5XgrWcENNkq4zZr6ix28oCuAdIhCcrkzLsbqjuxNhex5xcrceLIoAAFuUPxLguqVbqpYDkAQbRBU4HOyi8t1FukSCrbgyuo4xB86pLCx35GI1ls7BRa55mCVBhozWmS3I8jEVbQM0z+HQ3HQ/vBAcHAlTuMwdUUMyXNA3sQbgeMb2t4lalBVVvnsfLLmH/tGYTDau4OTpe5X94L47ThnW99FPrDthSNasEPx+xgLhwi6hKdZxZPnAoSFUixjPzKUAaG5go+HnkYhajbpG8eG6TnBmf7VmDMhhWi+ZJ6Q0y4obTEntpShRcMoRYRJQGq3MDNsw5S4qA85QpqlpbBlNiP8AtiOYjTYNxwsi5NLLdyLZw7q3wBBA+EAXpgTppD2wyw1YQrXsRU94uf38IzSunRSqNt0mgqvaRNP8qTJl+JzTG/3ED8IzmJYxOqDedMZ+gJ7o8lHdHwEVmlkQy0US1p0fCuP31lWrM/MxWjYYPwxVKEmdhMa4vca90xj4+reGZY+hyNP/AI19BFK7ELjrOScIr5GRiGRgPEEQ2joJZGYjTkI697SZIFC+VQTz20HWMfwVwYlVTFnLA30I5Ri9gQdIjGqZiTJlrN7oFyDF6NRj/s/k0sjtlLGYCqkkmxDGx02jLwdE0jEgnMUKFCi8iKKeK1ay5Rd0ExQR3W2NzYH4RcgbxEP4dvNfWLKuohRIJwMwOOLZIOlJL/0j9oLUXFgMq6yJa+Fh+0DsGwEVMtrHKym1+sFKbg11UhnFusAN1QoVTTqtgiFVWcArPE4zblKlj4D9oR4zmXsJaf6YbS8FsW1mgjw3inj+EfR2XKx16xC8RtWfQpyfWGW3qE4hmq4omdiGsmbpaNZw7xE82S2dtQB8Lxx95pO5MaDC+JlWWdLG1vlF+0y2QJNShoGCZ1X6MijN2zbXOsYnifjGWpCy5jEg631jH1XFU5wbMbbQHeeSbtreHLeh22c7CJ1H0ctzNhOx6sdR9HDkHdha0Qq2Kki2YC+tyog5wvLRadL5tRe8Gu2l9THk7riNSlVami7AkZjyUwyhjM5NoqwKSZh22vGTn4lUHNmmnQ2jouI1QEtiqk6HWOaTVubnztDHDbipV1F4VbdTK02tngi7mHfS3AazEHNe4MQ4gpOU+MRk6EeIjcQZxE6yhGIEtLXTbjvtuOZ6xq8Yazr5fqYxst7EdLj1jX44e+v3T6xs0AKVyjJ8ftMyuS1Fs/veU+08I8zxFLmbiPJbbxtm4c+cyNMeG8Ya9Fm1ENkG5tBGTLsILb/zD3t5bkcCC2oTERpj0g5khdmIaNsvlL62gAyzHhEHjIXpEb0anlFDbdDLdpAeWGmXBh8OEQth5gLWzSwqwX2PhHYuD/asuRZU1QuRQA3I20jlpozDDJI5QnWsVqDDCFS408p2zibiOnqadlDanaxhvA+KSJaiWJlzvY8jHFVcjYkQ6TUujZlYg9YyanCm1ZQxlbkeYnfeO6lWoHsQe/L/ADRzGBmG8QT5jdm75lIJt5aiCcZ1xRai+lozTcOMiKFChQvCRQM4jP8ADt5r6wTgXxJ/TN5r+aC0feL8xKt4THcBPpMt4RqqqZdGB6RhODKpkd7C4sCY186sDqbb2jy/HKbe2lj8PtHrI4QCRYTYObdIznGRPajW+kGsO0YwB4tfvqOdoDbL/uczRY96ApQ1ixTYBNfVRpf1iCRuI03D1QzA9Bb1jfU4MBcrlAYHxzhd6VFZyDmPKBCrG/8AaSfqpI8QYwPON7h5zTJPWYVx4sTovBM/PTgMNjYHyjSinXoIy/BxtTL4k+saJHPKPm/FVAu6mnYZM2Lc/wAtc9IzE1HYuLcjHK5+5EdNxmdaS/W20cx3uY0OCjusY2plWv0CxC538xE2KDuL5xWA1Pwj01Hdh85mXYwx+UnVbkeY9Y1ePfzF+6fWMmujL5j1jWY976+R9Y2f/Qnr9pj1PdN6QNKbvfOHyucRJ7x84lX3o0FiLT2lOsF0e4gPTnU+cEaJ9D5w7ZnfEGw72ZZEOtHgMOEaktG5I9yQ6ERETp5ljzLEkp7Hr5x47XMDDOTuPrLEL1kRSI2lCJiIbaCweJVelBiFqKCHZnpDewMDIQ85wBkOE0uWaD4H0g7A6ilkOL9DBGPH8ZAFwNPQfczWtM9nv1ihQoUY8bigXxN/TN5r+aCkDeIpZNOwAvqu3nBKZw4PxlW5GC+EJ+WYx8BGtYoTdd7bRieGGyz9dBaNu1KujLbxjz/HMe1Z6gRuz8EqUKEOdOsZviZT2lzreNgJIBvGb4pC90AgmE7R81gZoMcHJmaz2PwgpguLdkG0JvtEVLTG+2Y9BqfkIL0/DNXN/l004+OQqPm1hHogg5mKVa2ruiUuIOIJ1SFHZEZYA5HB1QiOm4d7PK591lS7b55i6fBM0F6f2WhgO1njW+kpCdvFyPSGad01IYU7RJqYY5MyvBtQpk5cwBubAwfn1joNF+IgnTez2hlOt1mzCbHvzCo/0y8vrFf2jVQoPo0ulVJRYO7kKrEgWUXL3J3MYFxYe012qZ5nOMRlX7NQuICq8QBRgdyDvGEaZa4tfyjSf4006YFmvmRhrdVHe3BuBfcfjE0zsFU5So0hq2tfZ8jOcy4uDjaY+dTTXHuCw6xGaJ7mwF9ILfSbAgtf4RWFTreNFSV3EXc6zlpTFLMuLjmPWNditK0yairvlO+gAzbkwHSqBIGu45HrGso830pMoUnKbBzZb3JF4N7U6HtOZGcQJoK/c8jAlbwpOly+2GVkO+U95bdVPKBROoMdE4hdjLds6DKBZVU3LAd5b9N457VKA2mx1HkeUPcNvnr5Wpz57Ra+tFo4ZOXKMGjmLdI9gfOKo1dfHSLKruPGPQWp78yWMtibD1mRVURIt41xK5ljPDu0iEEw4GJlsyXPHt4YBHoEdJjjHgMK0ImOkSZapgLQ1pwPKIjHhgfZp0l9RlqmnEtblrFyB9H74+MEI8jxlQtwMdB9zNO0JKb9YoUKFGNGooqYpiPYSXe19Mtvvd28W4FcTD+Gb7yfmESBk4nSnTYQrorqdSL6ROqzZRHfOXpFaj4lloirlOgtDaviZG+yYh7J6gwyywqqvnCC8Qhjlsbw6nweWTmcZiesAZOMIpvkMXRxbb7ECo8LekcqsI9yrTcYBjLU4aTKVVAAmFrXYliRby7ogzhHEjzZEua7XLDU20vc6D5RgsOxZZkp5jIBl0OgJI5D8Y9HFUyzKqpl0IuWBuNLgKLDcwC5BXuacEeeYajTLjUNxOmf43YHXx/GIcNx6zNf+w+q3HyzRkqfEmmS1awFxewv/wB5R6znwHwELinV2M4lBkGG67HAs0ciCgFzvZRpbzBij7R6T6X9HmIb5Q6tlsdGysptzF8wjOY/Pey2du8Sp13Frj0jKBHEy4drDve83XTnBaash3MJ2PaKCIRpMKmrPUNLYLmBLW7thrz+UaJZK290fKGUczPKRiTcgX8+cSZPGGs5ipGkkSJqNCfdHyhxo0H2REgTWPCo6x0iRmSo5D5QbwWkpyDNqCVVJktSRc2Vlm62GujBT8IDuoi/l/gak9Hker/peOIypkjxCZ3HMXYIcmWzmxYXJbXW4O0T1fDLPTGol6iXYTFAuVUgEP5a6xQOHEdoSR3LEX53Nto3Hsxrck4yX91xsdj4fKB2lY06qsP8wlxT7RCDOZzALd0km8bPhz/Cnkhartpc3m4Jyk+HKLHtE4CNFM7WUv8ADTDp/wCJjrkPh0PwjHqse9o0EroHpsR8p5tiaTaWGfnOhS+BaGd/TV63/tmAfpYxHU+ymrXVGkzR/lexPwI/WMGFg6iVEmnSeJjqCdO/yva4W+1xzgppXFPGKoP9Q/uMTtdNuaflG12AVEk2mSXU+WYfNbiKBFjY6HodDGqwf2g4iLKgM4dOzZz81EbKixOsqRaowkOOr5E/CZYxFS7r0feKvowH0MstJH8JP5fpOSR6DHZ53s7oZgu8n6Ox5JN2+G0A6j2a0Ct/Vzbf2gIx+eWADjdt+LI/fwl/Y6nlvOaZoWfrpHUJXDmEy7fVzZ3jMdgPwIH4RZlYlSSTaTRSFO9yqsbdQbQvU/iG2Xwgn9+sIthUPOcsp6WZMNpct3P+RWb0EGqLgOvmbUzgdZhVPzEH8I3VVxzMA7pVdNlUQCquL5re9Me3TNYRnVf4mP4EHqc/pGV4b1MGVvAdRSyzOnNKABC5Fcs92NulvxgZGi4jnAyZRBPfUML63sbGM7GZVu3u27R+fLb9/GHFIUhpEUKFCgUmKBXE39M3mv5oKwK4mNqZtL6rp/8AqLK2lgROIztMfMkFQCSNehiO8WKTDibk3tEDrYkdI0ba4NQkGCqU9IBij2GwUweUlnLg9B5wzVq9mpYwSpqOJbwmdammDqR6iIzy+MUaW+Y9ANvjzi8eXkY83duHqahPRWKaaPrNXhrWky/uiLBmGKtG31SfdHpCn1GVSRqYkTObdjKuO+4p6MPQwJEu+b7rfhrETcRmdmllbcwfKLdN7w87fMWgdTYzTtN6frLOF4miy1VmANyAPC9/1gmGuN4x02YFcKygqSR4giD1NVCWoGpHIxZTsIlXTFRoTuesNMeZ7Wjx2gkBPSYdVVRaWaaxtMeW7MPshM6qD0GZ738IhLxp+F8USR2rNKlzGOQAzADlHfJA+NvlHZwDI5kQAeFqtrqsvOLWBVgb22OnOCmD8G4h2ovTzFsRZyVCKBzJve/lGmmcfzdApRQdgi2t8/8AusUKviuafemvz0zW/AQrTYUyDzxGGy202jUc6bKMmqMnsitnBbV/MfZ+cYp/ZlQiY161st7iXLUMyjoXN7/KBszG7m2vO5Jv5Whi40Je5FzobG50hujxKtQz2bYzz/xAvapUxqE0EjhbCZRH1c6cd/rHNviFsPwgnR4pTJZZdHJRQNMwDc/ERip3EqkGx1tvbnv6wMOMMTpAqvEa9Q95yfWSlrTXkJ1Cs4vdV7pCC32VAG3/ADAynx2dOZh2hNtd7C19T4aGOfz8UYggn5mI6fF8gmXc3ZMoy9cyk3+APziadC6rnuU2I+Rx+fKczUqY3YCbnGsVlhtyWypqDZR3RqObHT8YAzOIT19PKM5VYnnbN3j0BIsAAAB8gIhesJ5AfMw6nAeIVTnSF+ZH9smAN/boOefkIZfG3010Bv8Av8InXEjY2Bv1F+t7eRjNme3X5WEMZidyT8Y0aX8LVj7yqB8gT98Rd+Kp+FT67frCs3EWJ1IHxirMrb7t8oqWEIiNGn/C9qvjZm9QB9Bn6xduKVT4QBDKY0ZqypRGkoPY8zm1N4lgRhx+sHkfSC8ZXE7Sla1hTpDAwDzJ69Ye3rPVXU/PMUKFCjNjEUUcan5JJbexX1hQo6dM8ZkwzVZLd5QTtaL0qXKs5eUHc9ToDChRDk08MpwYVO9sZmp0shiLWjST8Pb6Mgl6EDM3K8KFGhUclEJiyrhiI2toAkuU9gGmA3tzsR+8VmH5T6woUYdYd+ehtT/JE01Mfq0+6vpEddTFpdr2JjyFBekyvMzM/wCH5Jja+7+sEqcajzBhQoHUO80rPwGUcUpLuwG9yRFShr2QZW5H5R7Cg9JQybxa8Omrt0klLXMZ2YEm29zB+kr+0vpaFCiPOLncZk+aH1lWUNhzA9SP1hQopV92ZVPGJW+kte4hr1RJ7x9d/hChQ7wbhtK+YiqTt0x+hlL25agoK4nqVo53PlYa/GI3qhyX5sT+0KFHr6XBLGn/ANefmSf74+kxHv67fix8oztj4DyAhpYnmYUKNOlb0aPu0A+QA+0Veo7+JifWeFIfImFWvYHfQ7agj9Y8hQxzg8S5MxO9vqpQOhuE10sd7+Eey8TCj+TKvpY2NwRuTfUkwoUU0LylsmePimlhLljvBtF5jwvttp+5h0vFzfvS5bC97W2IUKPlYH5woURoXpJyY0Yobn6uVqACMmhsb3tff9oX+Ji9+xk7Wtk/HfeFCjtC9J2TGUTXm365jptrrpBSFCjyHHP+SP6R9zNWy936xQoUKMSOz//Z"/>
          <p:cNvSpPr>
            <a:spLocks noChangeAspect="1" noChangeArrowheads="1"/>
          </p:cNvSpPr>
          <p:nvPr/>
        </p:nvSpPr>
        <p:spPr bwMode="auto">
          <a:xfrm>
            <a:off x="63500" y="-839788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7412" name="Picture 4" descr="http://eileenlangsley.files.wordpress.com/2009/11/same-move-different-angle.jpg?w=400&amp;h=26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40" y="533400"/>
            <a:ext cx="8561797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t1.gstatic.com/images?q=tbn:ANd9GcSeeoZ6G97adqRpT2nAGNM5cW_13LbaOkmu5V7pDpmXS9KyaMq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122" y="1371600"/>
            <a:ext cx="8308906" cy="3962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3.gstatic.com/images?q=tbn:ANd9GcSqIIY1LMLBTBvdv0Sh7HKzgg5aWZ3BMj8AW-quno860frrXYu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838200"/>
            <a:ext cx="4191000" cy="5029200"/>
          </a:xfrm>
          <a:prstGeom prst="rect">
            <a:avLst/>
          </a:prstGeom>
          <a:noFill/>
        </p:spPr>
      </p:pic>
      <p:pic>
        <p:nvPicPr>
          <p:cNvPr id="14338" name="Picture 2" descr="http://t3.gstatic.com/images?q=tbn:ANd9GcTyxw3tECfp4GfFG0M6mZIp4WvU5tXtmLDsmngDBx3VIaKviCcz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838200"/>
            <a:ext cx="4191000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52400"/>
            <a:ext cx="9144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0" dirty="0" smtClean="0"/>
              <a:t>	What’s</a:t>
            </a:r>
          </a:p>
          <a:p>
            <a:pPr algn="ctr"/>
            <a:r>
              <a:rPr lang="en-US" sz="12000" dirty="0" smtClean="0"/>
              <a:t>Your</a:t>
            </a:r>
          </a:p>
          <a:p>
            <a:pPr algn="ctr"/>
            <a:r>
              <a:rPr lang="en-US" sz="12000" dirty="0" smtClean="0"/>
              <a:t>Perspective?</a:t>
            </a:r>
            <a:endParaRPr lang="en-US" sz="1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t0.gstatic.com/images?q=tbn:ANd9GcQLn0tnl_op1jbj3zuOL6PIjqMF7ii0X39eXalSFHY4ok91mdz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1987" y="178044"/>
            <a:ext cx="7966213" cy="59179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109</TotalTime>
  <Words>4</Words>
  <Application>Microsoft Office PowerPoint</Application>
  <PresentationFormat>On-screen Show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Technic</vt:lpstr>
      <vt:lpstr>Slide 1</vt:lpstr>
      <vt:lpstr>Slide 2</vt:lpstr>
      <vt:lpstr>Slide 3</vt:lpstr>
      <vt:lpstr>Slide 4</vt:lpstr>
      <vt:lpstr>Slide 5</vt:lpstr>
      <vt:lpstr>Slide 6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Owner</cp:lastModifiedBy>
  <cp:revision>11</cp:revision>
  <dcterms:created xsi:type="dcterms:W3CDTF">2011-11-22T13:48:46Z</dcterms:created>
  <dcterms:modified xsi:type="dcterms:W3CDTF">2011-11-22T15:37:59Z</dcterms:modified>
</cp:coreProperties>
</file>